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media/audio1.bin" ContentType="audio/unknown"/>
  <Override PartName="/ppt/media/audio2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s avec légende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us, Haut et b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</p:spTree>
  </p:cSld>
  <p:clrMapOvr>
    <a:masterClrMapping/>
  </p:clrMapOvr>
  <p:transition xmlns:p14="http://schemas.microsoft.com/office/powerpoint/2010/main" spd="slow" advClick="0" advTm="20000">
    <p:push dir="u"/>
    <p:sndAc>
      <p:stSnd>
        <p:snd r:embed="rId1" name="Appareil photo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audio" Target="../media/audio1.bin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18/03/20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ransition xmlns:p14="http://schemas.microsoft.com/office/powerpoint/2010/main" spd="slow" advClick="0" advTm="20000">
    <p:push dir="u"/>
    <p:sndAc>
      <p:stSnd>
        <p:snd r:embed="rId22" name="Appareil photo"/>
      </p:stSnd>
    </p:sndAc>
  </p:transition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Rester en forme pendant </a:t>
            </a:r>
            <a:r>
              <a:rPr lang="fr-FR" smtClean="0"/>
              <a:t>le confinement      N°1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Comment positiver ses journées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3072950"/>
      </p:ext>
    </p:extLst>
  </p:cSld>
  <p:clrMapOvr>
    <a:masterClrMapping/>
  </p:clrMapOvr>
  <p:transition xmlns:p14="http://schemas.microsoft.com/office/powerpoint/2010/main" spd="slow" advClick="0" advTm="5000">
    <p:push dir="u"/>
    <p:sndAc>
      <p:stSnd>
        <p:snd r:embed="rId2" name="Agrafeuse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600" dirty="0" smtClean="0"/>
              <a:t>Les pièges qui vous </a:t>
            </a:r>
            <a:r>
              <a:rPr lang="fr-FR" sz="1600" dirty="0" err="1" smtClean="0"/>
              <a:t>guêtent</a:t>
            </a:r>
            <a:r>
              <a:rPr lang="fr-FR" sz="1600" dirty="0" smtClean="0"/>
              <a:t> pendant le confinement sont d’ordre à la fois physiques et psychologiques: sur une longues durée ils peuvent avoir des conséquences très prononcées</a:t>
            </a:r>
            <a:endParaRPr lang="fr-FR" sz="1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1600" u="sng" dirty="0" smtClean="0"/>
              <a:t>La sédentarité: </a:t>
            </a:r>
            <a:r>
              <a:rPr lang="fr-FR" sz="1600" dirty="0" smtClean="0"/>
              <a:t>fonte musculaire, prise de poids, dérèglement du sommeil, dérèglement du transit intestinal, instabilité de l’humeur….</a:t>
            </a:r>
          </a:p>
          <a:p>
            <a:r>
              <a:rPr lang="fr-FR" sz="1600" u="sng" dirty="0" smtClean="0"/>
              <a:t>L’ennui: </a:t>
            </a:r>
            <a:r>
              <a:rPr lang="fr-FR" sz="1600" dirty="0" smtClean="0"/>
              <a:t>recours au grignotage, errance sur les écrans, addictions et comportements agressifs …</a:t>
            </a:r>
          </a:p>
          <a:p>
            <a:r>
              <a:rPr lang="fr-FR" sz="1600" u="sng" dirty="0" smtClean="0"/>
              <a:t>La perte de repères : </a:t>
            </a:r>
            <a:r>
              <a:rPr lang="fr-FR" sz="1600" dirty="0" smtClean="0"/>
              <a:t>ne plus se lever le matin, ne plus se coucher le soir, ne plus manger à heure fixe, dormir dans la journée,</a:t>
            </a:r>
          </a:p>
          <a:p>
            <a:r>
              <a:rPr lang="fr-FR" sz="1600" u="sng" dirty="0" smtClean="0"/>
              <a:t>La promiscuité: </a:t>
            </a:r>
            <a:r>
              <a:rPr lang="fr-FR" sz="1600" dirty="0" smtClean="0"/>
              <a:t>des tensions, des conflits….</a:t>
            </a:r>
          </a:p>
          <a:p>
            <a:pPr marL="0" indent="0">
              <a:buNone/>
            </a:pPr>
            <a:endParaRPr lang="fr-FR" sz="1600" dirty="0" smtClean="0"/>
          </a:p>
          <a:p>
            <a:pPr marL="0" indent="0">
              <a:buNone/>
            </a:pPr>
            <a:r>
              <a:rPr lang="fr-FR" dirty="0" smtClean="0"/>
              <a:t>Heureusement, des solutions existent pour atténuer ces effets…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8198808"/>
      </p:ext>
    </p:extLst>
  </p:cSld>
  <p:clrMapOvr>
    <a:masterClrMapping/>
  </p:clrMapOvr>
  <p:transition xmlns:p14="http://schemas.microsoft.com/office/powerpoint/2010/main" spd="slow" advClick="0" advTm="20000">
    <p:push dir="u"/>
    <p:sndAc>
      <p:stSnd>
        <p:snd r:embed="rId2" name="Appareil photo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600" dirty="0" smtClean="0"/>
              <a:t>Les solutions qui sont à votre portée relèvent des apprentissages poursuivis au lycée en EPS, dans le cadre des cycles de musculation, </a:t>
            </a:r>
            <a:r>
              <a:rPr lang="fr-FR" sz="1600" dirty="0" err="1" smtClean="0"/>
              <a:t>step</a:t>
            </a:r>
            <a:r>
              <a:rPr lang="fr-FR" sz="1600" dirty="0"/>
              <a:t> </a:t>
            </a:r>
            <a:r>
              <a:rPr lang="fr-FR" sz="1600" dirty="0" smtClean="0"/>
              <a:t>et course en durée.</a:t>
            </a:r>
            <a:br>
              <a:rPr lang="fr-FR" sz="1600" dirty="0" smtClean="0"/>
            </a:br>
            <a:r>
              <a:rPr lang="fr-FR" sz="1600" dirty="0" smtClean="0"/>
              <a:t> Vos armes sont l’autonomie, l’initiative, la responsabilité.</a:t>
            </a:r>
            <a:endParaRPr lang="fr-FR" sz="1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1600" dirty="0" smtClean="0"/>
              <a:t>Première initiative à prendre: construire un EMPLOI DU TEMPS</a:t>
            </a:r>
          </a:p>
          <a:p>
            <a:pPr marL="0" indent="0">
              <a:buNone/>
            </a:pPr>
            <a:endParaRPr lang="fr-FR" sz="1600" dirty="0" smtClean="0"/>
          </a:p>
          <a:p>
            <a:pPr marL="0" indent="0">
              <a:buNone/>
            </a:pPr>
            <a:r>
              <a:rPr lang="fr-FR" sz="1600" dirty="0" smtClean="0"/>
              <a:t>  il doit être réaliste, motivant, équilibré. Pourquoi pas votre emploi du temps idéal si vous deviez le construire au lycée?</a:t>
            </a:r>
          </a:p>
          <a:p>
            <a:pPr marL="0" indent="0">
              <a:buNone/>
            </a:pPr>
            <a:r>
              <a:rPr lang="fr-FR" sz="1600" dirty="0" smtClean="0"/>
              <a:t>Pensez à introduire toutes les heures une petite séquence de gym en intérieur: aérez la pièce et choisissez une série d’étirements , ou de renforcement musculaire, ou de gainage, ou de relaxation .</a:t>
            </a:r>
            <a:r>
              <a:rPr lang="fr-FR" sz="1600" dirty="0"/>
              <a:t> </a:t>
            </a:r>
            <a:r>
              <a:rPr lang="fr-FR" sz="1600" dirty="0" smtClean="0"/>
              <a:t>10 mn peuvent suffire, mais rien n’empêche de prolonger suivant vos besoins.</a:t>
            </a:r>
          </a:p>
          <a:p>
            <a:pPr marL="0" indent="0">
              <a:buNone/>
            </a:pPr>
            <a:r>
              <a:rPr lang="fr-FR" sz="1600" dirty="0" smtClean="0"/>
              <a:t>Vous pouvez bien entendu proposer à vos frères et sœurs de partager avec vous  c</a:t>
            </a:r>
            <a:r>
              <a:rPr lang="fr-FR" sz="1600" dirty="0"/>
              <a:t>e</a:t>
            </a:r>
            <a:r>
              <a:rPr lang="fr-FR" sz="1600" dirty="0" smtClean="0"/>
              <a:t>s moments d’activité physique sous forme de « rendez vous sport/ santé »….</a:t>
            </a:r>
          </a:p>
        </p:txBody>
      </p:sp>
    </p:spTree>
    <p:extLst>
      <p:ext uri="{BB962C8B-B14F-4D97-AF65-F5344CB8AC3E}">
        <p14:creationId xmlns:p14="http://schemas.microsoft.com/office/powerpoint/2010/main" val="557878746"/>
      </p:ext>
    </p:extLst>
  </p:cSld>
  <p:clrMapOvr>
    <a:masterClrMapping/>
  </p:clrMapOvr>
  <p:transition xmlns:p14="http://schemas.microsoft.com/office/powerpoint/2010/main" spd="slow" advClick="0" advTm="20000">
    <p:push dir="u"/>
    <p:sndAc>
      <p:stSnd>
        <p:snd r:embed="rId2" name="Appareil photo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600" dirty="0" smtClean="0"/>
              <a:t>Le cas des activités physiques en extérieur</a:t>
            </a:r>
            <a:endParaRPr lang="fr-FR" sz="1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1600" dirty="0"/>
              <a:t>Vous avez entendu et lu que les activités physiques en extérieur sont </a:t>
            </a:r>
            <a:r>
              <a:rPr lang="fr-FR" sz="1600" dirty="0" smtClean="0"/>
              <a:t>autorisées: attention aux conditions posées par les règles du ministère de l’intérieur;</a:t>
            </a:r>
          </a:p>
          <a:p>
            <a:r>
              <a:rPr lang="fr-FR" sz="1600" dirty="0" smtClean="0"/>
              <a:t>Il faut une attestation sur l’honneur sur soi ( on peut les imprimer facilement) et on doit rester dans un périmètre restreint, ne pas se regrouper.</a:t>
            </a:r>
          </a:p>
          <a:p>
            <a:r>
              <a:rPr lang="fr-FR" sz="1600" dirty="0" smtClean="0"/>
              <a:t>Pour l’instant nous ne recommandons pas ces sorties, attendons quelques jours pour envisager des programmes de course, marche rapide ou vélo.</a:t>
            </a:r>
          </a:p>
          <a:p>
            <a:endParaRPr lang="fr-FR" sz="1600" dirty="0"/>
          </a:p>
          <a:p>
            <a:endParaRPr lang="fr-FR" sz="1600" dirty="0" smtClean="0"/>
          </a:p>
          <a:p>
            <a:r>
              <a:rPr lang="fr-FR" sz="1600" dirty="0" smtClean="0"/>
              <a:t>À bientôt pour la suite…….soyez (des) sages</a:t>
            </a:r>
            <a:endParaRPr lang="fr-FR" sz="1600" dirty="0"/>
          </a:p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518272832"/>
      </p:ext>
    </p:extLst>
  </p:cSld>
  <p:clrMapOvr>
    <a:masterClrMapping/>
  </p:clrMapOvr>
  <p:transition xmlns:p14="http://schemas.microsoft.com/office/powerpoint/2010/main" spd="slow" advClick="0" advTm="20000">
    <p:push dir="u"/>
    <p:sndAc>
      <p:stSnd>
        <p:snd r:embed="rId2" name="Appareil photo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Avantage.thmx</Template>
  <TotalTime>113</TotalTime>
  <Words>369</Words>
  <Application>Microsoft Macintosh PowerPoint</Application>
  <PresentationFormat>Présentation à l'écran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Avantage</vt:lpstr>
      <vt:lpstr>Rester en forme pendant le confinement      N°1</vt:lpstr>
      <vt:lpstr>Les pièges qui vous guêtent pendant le confinement sont d’ordre à la fois physiques et psychologiques: sur une longues durée ils peuvent avoir des conséquences très prononcées</vt:lpstr>
      <vt:lpstr>Les solutions qui sont à votre portée relèvent des apprentissages poursuivis au lycée en EPS, dans le cadre des cycles de musculation, step et course en durée.  Vos armes sont l’autonomie, l’initiative, la responsabilité.</vt:lpstr>
      <vt:lpstr>Le cas des activités physiques en extérieur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Rester en forme pendant le confinement</dc:title>
  <dc:creator>nathalie kaufmann</dc:creator>
  <cp:lastModifiedBy>nathalie kaufmann</cp:lastModifiedBy>
  <cp:revision>14</cp:revision>
  <dcterms:created xsi:type="dcterms:W3CDTF">2020-03-17T11:07:42Z</dcterms:created>
  <dcterms:modified xsi:type="dcterms:W3CDTF">2020-03-18T08:30:29Z</dcterms:modified>
</cp:coreProperties>
</file>